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E448-C49C-4C59-A460-E4F786C4613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0AE9-B8FB-4196-A5D4-22D37BC5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E448-C49C-4C59-A460-E4F786C4613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0AE9-B8FB-4196-A5D4-22D37BC5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Financial Management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671512" y="8001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Maximization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in Financial Management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 Finance Manager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5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  Vs Controller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Financial Management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forces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1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Management is concerned with following processes: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Financial Management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 Maximization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 maximization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8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Maximization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Introduction to Financial Management</vt:lpstr>
      <vt:lpstr>Definition of Financial Management  </vt:lpstr>
      <vt:lpstr>Two forces</vt:lpstr>
      <vt:lpstr>Financial Management is concerned with following processes:</vt:lpstr>
      <vt:lpstr>Scope of Financial Management</vt:lpstr>
      <vt:lpstr>PowerPoint Presentation</vt:lpstr>
      <vt:lpstr>Profit Maximization </vt:lpstr>
      <vt:lpstr>Profit maximization </vt:lpstr>
      <vt:lpstr>Wealth Maximization</vt:lpstr>
      <vt:lpstr>Wealth Maximization </vt:lpstr>
      <vt:lpstr>Approaches in Financial Management</vt:lpstr>
      <vt:lpstr>PowerPoint Presentation</vt:lpstr>
      <vt:lpstr>Qualities of  Finance Manager</vt:lpstr>
      <vt:lpstr>Treasurer  Vs Controller</vt:lpstr>
      <vt:lpstr>References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Dell</cp:lastModifiedBy>
  <cp:revision>2</cp:revision>
  <dcterms:created xsi:type="dcterms:W3CDTF">2020-08-14T04:31:21Z</dcterms:created>
  <dcterms:modified xsi:type="dcterms:W3CDTF">2020-08-14T04:31:46Z</dcterms:modified>
</cp:coreProperties>
</file>